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C99FF"/>
    <a:srgbClr val="FF3399"/>
    <a:srgbClr val="00FF00"/>
    <a:srgbClr val="33CC33"/>
    <a:srgbClr val="CC0066"/>
    <a:srgbClr val="990033"/>
    <a:srgbClr val="A50021"/>
    <a:srgbClr val="CC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280" cy="1106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4"/>
          <p:cNvSpPr/>
          <p:nvPr/>
        </p:nvSpPr>
        <p:spPr>
          <a:xfrm>
            <a:off x="1523880" y="4969080"/>
            <a:ext cx="837540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3200" b="1" strike="noStrike" spc="-1" dirty="0">
                <a:latin typeface="Calibri"/>
                <a:ea typeface="DejaVu Sans"/>
              </a:rPr>
              <a:t>Déroulement de la journée vacances scolaires</a:t>
            </a:r>
            <a:endParaRPr lang="fr-FR" sz="3200" b="0" strike="noStrike" spc="-1" dirty="0">
              <a:latin typeface="Arial"/>
            </a:endParaRPr>
          </a:p>
        </p:txBody>
      </p:sp>
      <p:grpSp>
        <p:nvGrpSpPr>
          <p:cNvPr id="39" name="Diagram1"/>
          <p:cNvGrpSpPr/>
          <p:nvPr/>
        </p:nvGrpSpPr>
        <p:grpSpPr>
          <a:xfrm>
            <a:off x="231840" y="4860000"/>
            <a:ext cx="11740680" cy="2570040"/>
            <a:chOff x="231840" y="4860000"/>
            <a:chExt cx="11740680" cy="2570040"/>
          </a:xfrm>
        </p:grpSpPr>
        <p:sp>
          <p:nvSpPr>
            <p:cNvPr id="40" name="Rectangle 39"/>
            <p:cNvSpPr/>
            <p:nvPr/>
          </p:nvSpPr>
          <p:spPr>
            <a:xfrm>
              <a:off x="231840" y="4860000"/>
              <a:ext cx="11740680" cy="257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1" name="Chevron 40"/>
            <p:cNvSpPr/>
            <p:nvPr/>
          </p:nvSpPr>
          <p:spPr>
            <a:xfrm>
              <a:off x="23472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FF5050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Accueil du matin</a:t>
              </a:r>
              <a:endParaRPr lang="fr-FR" sz="2000" b="0" strike="noStrike" spc="-1" dirty="0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7h15-9h30</a:t>
              </a:r>
              <a:endParaRPr lang="fr-FR" sz="2000" b="0" strike="noStrike" spc="-1" dirty="0">
                <a:latin typeface="Arial"/>
              </a:endParaRPr>
            </a:p>
          </p:txBody>
        </p:sp>
        <p:sp>
          <p:nvSpPr>
            <p:cNvPr id="42" name="Chevron 41"/>
            <p:cNvSpPr/>
            <p:nvPr/>
          </p:nvSpPr>
          <p:spPr>
            <a:xfrm>
              <a:off x="253080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CC0000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Temps d’animation 9h30-11h30</a:t>
              </a:r>
              <a:endParaRPr lang="fr-FR" sz="2000" b="0" strike="noStrike" spc="-1" dirty="0">
                <a:latin typeface="Arial"/>
              </a:endParaRPr>
            </a:p>
          </p:txBody>
        </p:sp>
        <p:sp>
          <p:nvSpPr>
            <p:cNvPr id="43" name="Chevron 42"/>
            <p:cNvSpPr/>
            <p:nvPr/>
          </p:nvSpPr>
          <p:spPr>
            <a:xfrm>
              <a:off x="482688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A50021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Repas</a:t>
              </a:r>
              <a:endParaRPr lang="fr-FR" sz="2000" b="0" strike="noStrike" spc="-1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sz="2000" b="0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11h30-13h00</a:t>
              </a:r>
              <a:endParaRPr lang="fr-FR" sz="2000" b="0" strike="noStrike" spc="-1">
                <a:latin typeface="Arial"/>
              </a:endParaRPr>
            </a:p>
          </p:txBody>
        </p:sp>
        <p:sp>
          <p:nvSpPr>
            <p:cNvPr id="44" name="Chevron 43"/>
            <p:cNvSpPr/>
            <p:nvPr/>
          </p:nvSpPr>
          <p:spPr>
            <a:xfrm>
              <a:off x="712296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990033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Temps d’animation </a:t>
              </a:r>
              <a:endParaRPr lang="fr-FR" b="0" strike="noStrike" spc="-1" dirty="0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13h00-16h30</a:t>
              </a:r>
              <a:endParaRPr lang="fr-FR" b="0" strike="noStrike" spc="-1" dirty="0">
                <a:latin typeface="Arial"/>
              </a:endParaRPr>
            </a:p>
          </p:txBody>
        </p:sp>
        <p:sp>
          <p:nvSpPr>
            <p:cNvPr id="45" name="Chevron 44"/>
            <p:cNvSpPr/>
            <p:nvPr/>
          </p:nvSpPr>
          <p:spPr>
            <a:xfrm>
              <a:off x="9419400" y="5612400"/>
              <a:ext cx="2550960" cy="1065240"/>
            </a:xfrm>
            <a:prstGeom prst="chevron">
              <a:avLst>
                <a:gd name="adj" fmla="val 50000"/>
              </a:avLst>
            </a:prstGeom>
            <a:solidFill>
              <a:srgbClr val="CC0066"/>
            </a:solidFill>
            <a:ln w="1260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79920" tIns="26640" rIns="26640" bIns="2664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Accueil du soir</a:t>
              </a:r>
              <a:endParaRPr lang="fr-FR" b="0" strike="noStrike" spc="-1" dirty="0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FR" b="0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16h30-18h45</a:t>
              </a:r>
              <a:endParaRPr lang="fr-FR" b="0" strike="noStrike" spc="-1" dirty="0">
                <a:latin typeface="Arial"/>
              </a:endParaRPr>
            </a:p>
          </p:txBody>
        </p:sp>
      </p:grpSp>
      <p:pic>
        <p:nvPicPr>
          <p:cNvPr id="46" name="Image 6"/>
          <p:cNvPicPr/>
          <p:nvPr/>
        </p:nvPicPr>
        <p:blipFill>
          <a:blip r:embed="rId3"/>
          <a:stretch/>
        </p:blipFill>
        <p:spPr>
          <a:xfrm>
            <a:off x="96120" y="95040"/>
            <a:ext cx="844920" cy="1235160"/>
          </a:xfrm>
          <a:prstGeom prst="rect">
            <a:avLst/>
          </a:prstGeom>
          <a:ln w="0">
            <a:noFill/>
          </a:ln>
        </p:spPr>
      </p:pic>
      <p:sp>
        <p:nvSpPr>
          <p:cNvPr id="47" name="Rectangle 8"/>
          <p:cNvSpPr/>
          <p:nvPr/>
        </p:nvSpPr>
        <p:spPr>
          <a:xfrm>
            <a:off x="6579799" y="3138008"/>
            <a:ext cx="5068440" cy="1198875"/>
          </a:xfrm>
          <a:prstGeom prst="rect">
            <a:avLst/>
          </a:prstGeom>
          <a:noFill/>
          <a:ln w="0">
            <a:noFill/>
          </a:ln>
          <a:effectLst>
            <a:outerShdw blurRad="50760" dist="37674" dir="1350000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3600" b="1" i="1" strike="noStrike" spc="-1" dirty="0">
                <a:solidFill>
                  <a:schemeClr val="bg1"/>
                </a:solidFill>
                <a:latin typeface="Calibri"/>
                <a:ea typeface="DejaVu Sans"/>
              </a:rPr>
              <a:t>Vacances d’Août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3600" b="1" i="1" spc="-1" dirty="0">
                <a:solidFill>
                  <a:schemeClr val="bg1"/>
                </a:solidFill>
                <a:latin typeface="Calibri"/>
                <a:ea typeface="DejaVu Sans"/>
              </a:rPr>
              <a:t>Semaine du 8 au 12 Août</a:t>
            </a:r>
            <a:endParaRPr lang="fr-FR" sz="36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8" name="ZoneTexte 9"/>
          <p:cNvSpPr/>
          <p:nvPr/>
        </p:nvSpPr>
        <p:spPr>
          <a:xfrm>
            <a:off x="8510408" y="180360"/>
            <a:ext cx="3365738" cy="1445096"/>
          </a:xfrm>
          <a:prstGeom prst="rect">
            <a:avLst/>
          </a:prstGeom>
          <a:noFill/>
          <a:ln w="0">
            <a:noFill/>
          </a:ln>
          <a:effectLst>
            <a:glow rad="1079640">
              <a:srgbClr val="FFC000">
                <a:alpha val="38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4400" b="1" strike="noStrike" spc="-1" dirty="0">
                <a:solidFill>
                  <a:srgbClr val="FF3399"/>
                </a:solidFill>
                <a:latin typeface="Segoe Script" panose="030B0504020000000003" pitchFamily="66" charset="0"/>
              </a:rPr>
              <a:t>ALSH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4400" b="1" spc="-1" dirty="0">
                <a:solidFill>
                  <a:srgbClr val="FF3399"/>
                </a:solidFill>
                <a:latin typeface="Segoe Script" panose="030B0504020000000003" pitchFamily="66" charset="0"/>
              </a:rPr>
              <a:t>3-6 ans</a:t>
            </a:r>
            <a:r>
              <a:rPr lang="fr-FR" sz="3600" b="1" strike="noStrike" spc="-1" dirty="0">
                <a:solidFill>
                  <a:schemeClr val="bg1"/>
                </a:solidFill>
                <a:latin typeface="Arial"/>
              </a:rPr>
              <a:t> </a:t>
            </a:r>
          </a:p>
        </p:txBody>
      </p:sp>
      <p:pic>
        <p:nvPicPr>
          <p:cNvPr id="49" name="Image 11"/>
          <p:cNvPicPr/>
          <p:nvPr/>
        </p:nvPicPr>
        <p:blipFill>
          <a:blip r:embed="rId4"/>
          <a:stretch/>
        </p:blipFill>
        <p:spPr>
          <a:xfrm>
            <a:off x="1080000" y="97920"/>
            <a:ext cx="1401840" cy="1342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4"/>
          <p:cNvSpPr/>
          <p:nvPr/>
        </p:nvSpPr>
        <p:spPr>
          <a:xfrm>
            <a:off x="1665208" y="8640"/>
            <a:ext cx="3828240" cy="2102040"/>
          </a:xfrm>
          <a:prstGeom prst="rect">
            <a:avLst/>
          </a:prstGeom>
          <a:noFill/>
          <a:ln w="0">
            <a:noFill/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/>
            <a:r>
              <a:rPr lang="fr-FR" sz="1800" b="1" u="sng" strike="noStrike" spc="-1" dirty="0">
                <a:uFillTx/>
                <a:latin typeface="Arial"/>
              </a:rPr>
              <a:t>Activités Proposées</a:t>
            </a:r>
            <a:endParaRPr lang="fr-FR" sz="1800" b="0" strike="noStrike" spc="-1" dirty="0">
              <a:latin typeface="Arial"/>
            </a:endParaRPr>
          </a:p>
          <a:p>
            <a:pPr algn="ctr"/>
            <a:r>
              <a:rPr lang="fr-FR" sz="1800" b="0" i="1" strike="noStrike" spc="-1" dirty="0">
                <a:latin typeface="Arial"/>
              </a:rPr>
              <a:t>Chaque jour, l’équipe d’animation vous propose un panel d’activités et d’ateliers auxquels vos enfants auront le choix de s’inscrire librement</a:t>
            </a:r>
            <a:endParaRPr lang="fr-F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1800" b="0" strike="noStrike" spc="-1" dirty="0">
              <a:latin typeface="Arial"/>
            </a:endParaRPr>
          </a:p>
        </p:txBody>
      </p:sp>
      <p:sp>
        <p:nvSpPr>
          <p:cNvPr id="52" name="ZoneTexte 6"/>
          <p:cNvSpPr/>
          <p:nvPr/>
        </p:nvSpPr>
        <p:spPr>
          <a:xfrm>
            <a:off x="1369797" y="1998566"/>
            <a:ext cx="305676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1" u="dbl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Jeux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Jeux de Ballons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Jeux autour de l’eau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Maquillage </a:t>
            </a:r>
            <a:endParaRPr lang="fr-FR" sz="2000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Jeux d’équilibre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53" name="ZoneTexte 7"/>
          <p:cNvSpPr/>
          <p:nvPr/>
        </p:nvSpPr>
        <p:spPr>
          <a:xfrm>
            <a:off x="6416425" y="1052790"/>
            <a:ext cx="3837960" cy="4153530"/>
          </a:xfrm>
          <a:prstGeom prst="rect">
            <a:avLst/>
          </a:prstGeom>
          <a:noFill/>
          <a:ln w="0">
            <a:noFill/>
          </a:ln>
          <a:effectLst>
            <a:glow rad="228600">
              <a:srgbClr val="FF7A1F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400" b="0" u="dbl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Ateliers </a:t>
            </a:r>
            <a:r>
              <a:rPr lang="fr-FR" sz="2400" u="dbl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400" b="0" strike="noStrike" spc="-1" dirty="0">
                <a:latin typeface="Arial"/>
              </a:rPr>
              <a:t>Défilé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400" spc="-1" dirty="0">
                <a:latin typeface="Arial"/>
              </a:rPr>
              <a:t>Séance Photo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400" b="0" strike="noStrike" spc="-1" dirty="0">
                <a:latin typeface="Arial"/>
              </a:rPr>
              <a:t>Réveil dynamique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1" u="sng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1" u="sng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1" u="sng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1" u="sng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400" b="0" strike="noStrike" spc="-1" dirty="0">
              <a:latin typeface="Arial"/>
            </a:endParaRPr>
          </a:p>
        </p:txBody>
      </p:sp>
      <p:sp>
        <p:nvSpPr>
          <p:cNvPr id="54" name="ZoneTexte 9"/>
          <p:cNvSpPr/>
          <p:nvPr/>
        </p:nvSpPr>
        <p:spPr>
          <a:xfrm>
            <a:off x="7511862" y="3884335"/>
            <a:ext cx="278820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1" u="dbl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Ateliers manuels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Bracelets en perle et brésiliens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Chapeau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b="0" strike="noStrike" spc="-1" dirty="0">
                <a:latin typeface="Arial"/>
              </a:rPr>
              <a:t>Lunette de soleil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Photomaton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Dessins pixel (minions)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2000" spc="-1" dirty="0">
                <a:latin typeface="Arial"/>
              </a:rPr>
              <a:t> </a:t>
            </a: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endParaRPr lang="fr-FR" sz="2000" b="0" strike="noStrike" spc="-1" dirty="0">
              <a:latin typeface="Arial"/>
            </a:endParaRPr>
          </a:p>
        </p:txBody>
      </p:sp>
      <p:sp>
        <p:nvSpPr>
          <p:cNvPr id="55" name="ZoneTexte 15"/>
          <p:cNvSpPr/>
          <p:nvPr/>
        </p:nvSpPr>
        <p:spPr>
          <a:xfrm>
            <a:off x="728640" y="5206320"/>
            <a:ext cx="6391080" cy="1248120"/>
          </a:xfrm>
          <a:prstGeom prst="rect">
            <a:avLst/>
          </a:prstGeom>
          <a:noFill/>
          <a:ln w="0">
            <a:noFill/>
          </a:ln>
          <a:effectLst>
            <a:glow rad="228600">
              <a:srgbClr val="FF7A1F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28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Numéros pratiques : 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ALSH ELEMENTAIRE : 07 77 92 40 45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Mail : alshelementaire@ville-martignas.fr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56" name="ZoneTexte 3"/>
          <p:cNvSpPr/>
          <p:nvPr/>
        </p:nvSpPr>
        <p:spPr>
          <a:xfrm>
            <a:off x="7267395" y="8640"/>
            <a:ext cx="4924605" cy="7064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noFill/>
          </a:ln>
          <a:effectLst>
            <a:glow rad="228600">
              <a:srgbClr val="FF3300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4000" b="1" u="sng" spc="-1" dirty="0">
                <a:solidFill>
                  <a:srgbClr val="CC99FF"/>
                </a:solidFill>
                <a:latin typeface="Calibri"/>
                <a:ea typeface="DejaVu Sans"/>
              </a:rPr>
              <a:t>Semaine de la MODE</a:t>
            </a:r>
            <a:endParaRPr lang="fr-FR" sz="4000" b="1" strike="noStrike" spc="-1" dirty="0">
              <a:solidFill>
                <a:srgbClr val="CC99FF"/>
              </a:solidFill>
              <a:latin typeface="Arial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226293A-811E-4C4E-9A95-EE7495A3AE83}"/>
              </a:ext>
            </a:extLst>
          </p:cNvPr>
          <p:cNvSpPr txBox="1"/>
          <p:nvPr/>
        </p:nvSpPr>
        <p:spPr>
          <a:xfrm>
            <a:off x="3308356" y="4063381"/>
            <a:ext cx="2213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Activité extérieur</a:t>
            </a:r>
            <a:r>
              <a:rPr lang="fr-FR" dirty="0"/>
              <a:t> </a:t>
            </a:r>
          </a:p>
          <a:p>
            <a:r>
              <a:rPr lang="fr-FR" dirty="0"/>
              <a:t>Balade à la ferme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3947</TotalTime>
  <Words>120</Words>
  <Application>Microsoft Office PowerPoint</Application>
  <PresentationFormat>Grand écran</PresentationFormat>
  <Paragraphs>46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Segoe Script</vt:lpstr>
      <vt:lpstr>Symbol</vt:lpstr>
      <vt:lpstr>Wingdings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Directeur ALEMA</dc:creator>
  <dc:description/>
  <cp:lastModifiedBy>Directeur ALEMA</cp:lastModifiedBy>
  <cp:revision>39</cp:revision>
  <dcterms:created xsi:type="dcterms:W3CDTF">2020-12-14T09:20:27Z</dcterms:created>
  <dcterms:modified xsi:type="dcterms:W3CDTF">2022-08-04T08:47:20Z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r8>2</vt:r8>
  </property>
</Properties>
</file>